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07375" cy="1152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D03"/>
    <a:srgbClr val="D4D87A"/>
    <a:srgbClr val="E0E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>
        <p:scale>
          <a:sx n="70" d="100"/>
          <a:sy n="70" d="100"/>
        </p:scale>
        <p:origin x="2126" y="1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5922" y="188620"/>
            <a:ext cx="6155531" cy="401249"/>
          </a:xfrm>
        </p:spPr>
        <p:txBody>
          <a:bodyPr anchor="b"/>
          <a:lstStyle>
            <a:lvl1pPr algn="ctr">
              <a:defRPr sz="100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5922" y="605342"/>
            <a:ext cx="6155531" cy="278260"/>
          </a:xfrm>
        </p:spPr>
        <p:txBody>
          <a:bodyPr/>
          <a:lstStyle>
            <a:lvl1pPr marL="0" indent="0" algn="ctr">
              <a:buNone/>
              <a:defRPr sz="403"/>
            </a:lvl1pPr>
            <a:lvl2pPr marL="76855" indent="0" algn="ctr">
              <a:buNone/>
              <a:defRPr sz="336"/>
            </a:lvl2pPr>
            <a:lvl3pPr marL="153711" indent="0" algn="ctr">
              <a:buNone/>
              <a:defRPr sz="303"/>
            </a:lvl3pPr>
            <a:lvl4pPr marL="230566" indent="0" algn="ctr">
              <a:buNone/>
              <a:defRPr sz="269"/>
            </a:lvl4pPr>
            <a:lvl5pPr marL="307421" indent="0" algn="ctr">
              <a:buNone/>
              <a:defRPr sz="269"/>
            </a:lvl5pPr>
            <a:lvl6pPr marL="384277" indent="0" algn="ctr">
              <a:buNone/>
              <a:defRPr sz="269"/>
            </a:lvl6pPr>
            <a:lvl7pPr marL="461132" indent="0" algn="ctr">
              <a:buNone/>
              <a:defRPr sz="269"/>
            </a:lvl7pPr>
            <a:lvl8pPr marL="537987" indent="0" algn="ctr">
              <a:buNone/>
              <a:defRPr sz="269"/>
            </a:lvl8pPr>
            <a:lvl9pPr marL="614843" indent="0" algn="ctr">
              <a:buNone/>
              <a:defRPr sz="269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63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80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73403" y="61361"/>
            <a:ext cx="1769715" cy="97671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57" y="61361"/>
            <a:ext cx="5206554" cy="97671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8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87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82" y="287331"/>
            <a:ext cx="7078861" cy="479418"/>
          </a:xfrm>
        </p:spPr>
        <p:txBody>
          <a:bodyPr anchor="b"/>
          <a:lstStyle>
            <a:lvl1pPr>
              <a:defRPr sz="100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982" y="771285"/>
            <a:ext cx="7078861" cy="252115"/>
          </a:xfrm>
        </p:spPr>
        <p:txBody>
          <a:bodyPr/>
          <a:lstStyle>
            <a:lvl1pPr marL="0" indent="0">
              <a:buNone/>
              <a:defRPr sz="403">
                <a:solidFill>
                  <a:schemeClr val="tx1">
                    <a:tint val="75000"/>
                  </a:schemeClr>
                </a:solidFill>
              </a:defRPr>
            </a:lvl1pPr>
            <a:lvl2pPr marL="76855" indent="0">
              <a:buNone/>
              <a:defRPr sz="336">
                <a:solidFill>
                  <a:schemeClr val="tx1">
                    <a:tint val="75000"/>
                  </a:schemeClr>
                </a:solidFill>
              </a:defRPr>
            </a:lvl2pPr>
            <a:lvl3pPr marL="153711" indent="0">
              <a:buNone/>
              <a:defRPr sz="303">
                <a:solidFill>
                  <a:schemeClr val="tx1">
                    <a:tint val="75000"/>
                  </a:schemeClr>
                </a:solidFill>
              </a:defRPr>
            </a:lvl3pPr>
            <a:lvl4pPr marL="230566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4pPr>
            <a:lvl5pPr marL="307421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5pPr>
            <a:lvl6pPr marL="384277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6pPr>
            <a:lvl7pPr marL="461132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7pPr>
            <a:lvl8pPr marL="537987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8pPr>
            <a:lvl9pPr marL="614843" indent="0">
              <a:buNone/>
              <a:defRPr sz="2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86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257" y="306806"/>
            <a:ext cx="3488134" cy="73126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4984" y="306806"/>
            <a:ext cx="3488134" cy="73126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3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61361"/>
            <a:ext cx="7078861" cy="2227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326" y="282529"/>
            <a:ext cx="3472104" cy="138463"/>
          </a:xfrm>
        </p:spPr>
        <p:txBody>
          <a:bodyPr anchor="b"/>
          <a:lstStyle>
            <a:lvl1pPr marL="0" indent="0">
              <a:buNone/>
              <a:defRPr sz="403" b="1"/>
            </a:lvl1pPr>
            <a:lvl2pPr marL="76855" indent="0">
              <a:buNone/>
              <a:defRPr sz="336" b="1"/>
            </a:lvl2pPr>
            <a:lvl3pPr marL="153711" indent="0">
              <a:buNone/>
              <a:defRPr sz="303" b="1"/>
            </a:lvl3pPr>
            <a:lvl4pPr marL="230566" indent="0">
              <a:buNone/>
              <a:defRPr sz="269" b="1"/>
            </a:lvl4pPr>
            <a:lvl5pPr marL="307421" indent="0">
              <a:buNone/>
              <a:defRPr sz="269" b="1"/>
            </a:lvl5pPr>
            <a:lvl6pPr marL="384277" indent="0">
              <a:buNone/>
              <a:defRPr sz="269" b="1"/>
            </a:lvl6pPr>
            <a:lvl7pPr marL="461132" indent="0">
              <a:buNone/>
              <a:defRPr sz="269" b="1"/>
            </a:lvl7pPr>
            <a:lvl8pPr marL="537987" indent="0">
              <a:buNone/>
              <a:defRPr sz="269" b="1"/>
            </a:lvl8pPr>
            <a:lvl9pPr marL="614843" indent="0">
              <a:buNone/>
              <a:defRPr sz="269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26" y="420992"/>
            <a:ext cx="3472104" cy="61921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54984" y="282529"/>
            <a:ext cx="3489203" cy="138463"/>
          </a:xfrm>
        </p:spPr>
        <p:txBody>
          <a:bodyPr anchor="b"/>
          <a:lstStyle>
            <a:lvl1pPr marL="0" indent="0">
              <a:buNone/>
              <a:defRPr sz="403" b="1"/>
            </a:lvl1pPr>
            <a:lvl2pPr marL="76855" indent="0">
              <a:buNone/>
              <a:defRPr sz="336" b="1"/>
            </a:lvl2pPr>
            <a:lvl3pPr marL="153711" indent="0">
              <a:buNone/>
              <a:defRPr sz="303" b="1"/>
            </a:lvl3pPr>
            <a:lvl4pPr marL="230566" indent="0">
              <a:buNone/>
              <a:defRPr sz="269" b="1"/>
            </a:lvl4pPr>
            <a:lvl5pPr marL="307421" indent="0">
              <a:buNone/>
              <a:defRPr sz="269" b="1"/>
            </a:lvl5pPr>
            <a:lvl6pPr marL="384277" indent="0">
              <a:buNone/>
              <a:defRPr sz="269" b="1"/>
            </a:lvl6pPr>
            <a:lvl7pPr marL="461132" indent="0">
              <a:buNone/>
              <a:defRPr sz="269" b="1"/>
            </a:lvl7pPr>
            <a:lvl8pPr marL="537987" indent="0">
              <a:buNone/>
              <a:defRPr sz="269" b="1"/>
            </a:lvl8pPr>
            <a:lvl9pPr marL="614843" indent="0">
              <a:buNone/>
              <a:defRPr sz="269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54984" y="420992"/>
            <a:ext cx="3489203" cy="61921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78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40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23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76835"/>
            <a:ext cx="2647092" cy="268923"/>
          </a:xfrm>
        </p:spPr>
        <p:txBody>
          <a:bodyPr anchor="b"/>
          <a:lstStyle>
            <a:lvl1pPr>
              <a:defRPr sz="53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203" y="165942"/>
            <a:ext cx="4154984" cy="819040"/>
          </a:xfrm>
        </p:spPr>
        <p:txBody>
          <a:bodyPr/>
          <a:lstStyle>
            <a:lvl1pPr>
              <a:defRPr sz="538"/>
            </a:lvl1pPr>
            <a:lvl2pPr>
              <a:defRPr sz="471"/>
            </a:lvl2pPr>
            <a:lvl3pPr>
              <a:defRPr sz="403"/>
            </a:lvl3pPr>
            <a:lvl4pPr>
              <a:defRPr sz="336"/>
            </a:lvl4pPr>
            <a:lvl5pPr>
              <a:defRPr sz="336"/>
            </a:lvl5pPr>
            <a:lvl6pPr>
              <a:defRPr sz="336"/>
            </a:lvl6pPr>
            <a:lvl7pPr>
              <a:defRPr sz="336"/>
            </a:lvl7pPr>
            <a:lvl8pPr>
              <a:defRPr sz="336"/>
            </a:lvl8pPr>
            <a:lvl9pPr>
              <a:defRPr sz="336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326" y="345757"/>
            <a:ext cx="2647092" cy="640559"/>
          </a:xfrm>
        </p:spPr>
        <p:txBody>
          <a:bodyPr/>
          <a:lstStyle>
            <a:lvl1pPr marL="0" indent="0">
              <a:buNone/>
              <a:defRPr sz="269"/>
            </a:lvl1pPr>
            <a:lvl2pPr marL="76855" indent="0">
              <a:buNone/>
              <a:defRPr sz="235"/>
            </a:lvl2pPr>
            <a:lvl3pPr marL="153711" indent="0">
              <a:buNone/>
              <a:defRPr sz="202"/>
            </a:lvl3pPr>
            <a:lvl4pPr marL="230566" indent="0">
              <a:buNone/>
              <a:defRPr sz="168"/>
            </a:lvl4pPr>
            <a:lvl5pPr marL="307421" indent="0">
              <a:buNone/>
              <a:defRPr sz="168"/>
            </a:lvl5pPr>
            <a:lvl6pPr marL="384277" indent="0">
              <a:buNone/>
              <a:defRPr sz="168"/>
            </a:lvl6pPr>
            <a:lvl7pPr marL="461132" indent="0">
              <a:buNone/>
              <a:defRPr sz="168"/>
            </a:lvl7pPr>
            <a:lvl8pPr marL="537987" indent="0">
              <a:buNone/>
              <a:defRPr sz="168"/>
            </a:lvl8pPr>
            <a:lvl9pPr marL="614843" indent="0">
              <a:buNone/>
              <a:defRPr sz="168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94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76835"/>
            <a:ext cx="2647092" cy="268923"/>
          </a:xfrm>
        </p:spPr>
        <p:txBody>
          <a:bodyPr anchor="b"/>
          <a:lstStyle>
            <a:lvl1pPr>
              <a:defRPr sz="53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89203" y="165942"/>
            <a:ext cx="4154984" cy="819040"/>
          </a:xfrm>
        </p:spPr>
        <p:txBody>
          <a:bodyPr anchor="t"/>
          <a:lstStyle>
            <a:lvl1pPr marL="0" indent="0">
              <a:buNone/>
              <a:defRPr sz="538"/>
            </a:lvl1pPr>
            <a:lvl2pPr marL="76855" indent="0">
              <a:buNone/>
              <a:defRPr sz="471"/>
            </a:lvl2pPr>
            <a:lvl3pPr marL="153711" indent="0">
              <a:buNone/>
              <a:defRPr sz="403"/>
            </a:lvl3pPr>
            <a:lvl4pPr marL="230566" indent="0">
              <a:buNone/>
              <a:defRPr sz="336"/>
            </a:lvl4pPr>
            <a:lvl5pPr marL="307421" indent="0">
              <a:buNone/>
              <a:defRPr sz="336"/>
            </a:lvl5pPr>
            <a:lvl6pPr marL="384277" indent="0">
              <a:buNone/>
              <a:defRPr sz="336"/>
            </a:lvl6pPr>
            <a:lvl7pPr marL="461132" indent="0">
              <a:buNone/>
              <a:defRPr sz="336"/>
            </a:lvl7pPr>
            <a:lvl8pPr marL="537987" indent="0">
              <a:buNone/>
              <a:defRPr sz="336"/>
            </a:lvl8pPr>
            <a:lvl9pPr marL="614843" indent="0">
              <a:buNone/>
              <a:defRPr sz="336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326" y="345757"/>
            <a:ext cx="2647092" cy="640559"/>
          </a:xfrm>
        </p:spPr>
        <p:txBody>
          <a:bodyPr/>
          <a:lstStyle>
            <a:lvl1pPr marL="0" indent="0">
              <a:buNone/>
              <a:defRPr sz="269"/>
            </a:lvl1pPr>
            <a:lvl2pPr marL="76855" indent="0">
              <a:buNone/>
              <a:defRPr sz="235"/>
            </a:lvl2pPr>
            <a:lvl3pPr marL="153711" indent="0">
              <a:buNone/>
              <a:defRPr sz="202"/>
            </a:lvl3pPr>
            <a:lvl4pPr marL="230566" indent="0">
              <a:buNone/>
              <a:defRPr sz="168"/>
            </a:lvl4pPr>
            <a:lvl5pPr marL="307421" indent="0">
              <a:buNone/>
              <a:defRPr sz="168"/>
            </a:lvl5pPr>
            <a:lvl6pPr marL="384277" indent="0">
              <a:buNone/>
              <a:defRPr sz="168"/>
            </a:lvl6pPr>
            <a:lvl7pPr marL="461132" indent="0">
              <a:buNone/>
              <a:defRPr sz="168"/>
            </a:lvl7pPr>
            <a:lvl8pPr marL="537987" indent="0">
              <a:buNone/>
              <a:defRPr sz="168"/>
            </a:lvl8pPr>
            <a:lvl9pPr marL="614843" indent="0">
              <a:buNone/>
              <a:defRPr sz="168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02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4257" y="61361"/>
            <a:ext cx="7078861" cy="22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57" y="306806"/>
            <a:ext cx="7078861" cy="73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257" y="1068220"/>
            <a:ext cx="1846659" cy="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778D8-8942-4304-90B2-985CEADEFF33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8693" y="1068220"/>
            <a:ext cx="2769989" cy="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6459" y="1068220"/>
            <a:ext cx="1846659" cy="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67386-5495-43D3-BB40-A08BF8B9B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1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53711" rtl="0" eaLnBrk="1" latinLnBrk="0" hangingPunct="1">
        <a:lnSpc>
          <a:spcPct val="90000"/>
        </a:lnSpc>
        <a:spcBef>
          <a:spcPct val="0"/>
        </a:spcBef>
        <a:buNone/>
        <a:defRPr sz="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28" indent="-38428" algn="l" defTabSz="153711" rtl="0" eaLnBrk="1" latinLnBrk="0" hangingPunct="1">
        <a:lnSpc>
          <a:spcPct val="90000"/>
        </a:lnSpc>
        <a:spcBef>
          <a:spcPts val="168"/>
        </a:spcBef>
        <a:buFont typeface="Arial" panose="020B0604020202020204" pitchFamily="34" charset="0"/>
        <a:buChar char="•"/>
        <a:defRPr sz="471" kern="1200">
          <a:solidFill>
            <a:schemeClr val="tx1"/>
          </a:solidFill>
          <a:latin typeface="+mn-lt"/>
          <a:ea typeface="+mn-ea"/>
          <a:cs typeface="+mn-cs"/>
        </a:defRPr>
      </a:lvl1pPr>
      <a:lvl2pPr marL="115283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403" kern="1200">
          <a:solidFill>
            <a:schemeClr val="tx1"/>
          </a:solidFill>
          <a:latin typeface="+mn-lt"/>
          <a:ea typeface="+mn-ea"/>
          <a:cs typeface="+mn-cs"/>
        </a:defRPr>
      </a:lvl2pPr>
      <a:lvl3pPr marL="192138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36" kern="1200">
          <a:solidFill>
            <a:schemeClr val="tx1"/>
          </a:solidFill>
          <a:latin typeface="+mn-lt"/>
          <a:ea typeface="+mn-ea"/>
          <a:cs typeface="+mn-cs"/>
        </a:defRPr>
      </a:lvl3pPr>
      <a:lvl4pPr marL="268994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4pPr>
      <a:lvl5pPr marL="345849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5pPr>
      <a:lvl6pPr marL="422704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6pPr>
      <a:lvl7pPr marL="499560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7pPr>
      <a:lvl8pPr marL="576415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8pPr>
      <a:lvl9pPr marL="653270" indent="-38428" algn="l" defTabSz="153711" rtl="0" eaLnBrk="1" latinLnBrk="0" hangingPunct="1">
        <a:lnSpc>
          <a:spcPct val="90000"/>
        </a:lnSpc>
        <a:spcBef>
          <a:spcPts val="84"/>
        </a:spcBef>
        <a:buFont typeface="Arial" panose="020B0604020202020204" pitchFamily="34" charset="0"/>
        <a:buChar char="•"/>
        <a:defRPr sz="3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1pPr>
      <a:lvl2pPr marL="76855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2pPr>
      <a:lvl3pPr marL="153711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3pPr>
      <a:lvl4pPr marL="230566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4pPr>
      <a:lvl5pPr marL="307421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5pPr>
      <a:lvl6pPr marL="384277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6pPr>
      <a:lvl7pPr marL="461132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7pPr>
      <a:lvl8pPr marL="537987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8pPr>
      <a:lvl9pPr marL="614843" algn="l" defTabSz="153711" rtl="0" eaLnBrk="1" latinLnBrk="0" hangingPunct="1">
        <a:defRPr sz="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4F46DEB-BA9A-4F74-A7D0-8E6FB623B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46" r="3510" b="62208"/>
          <a:stretch/>
        </p:blipFill>
        <p:spPr>
          <a:xfrm>
            <a:off x="-1" y="0"/>
            <a:ext cx="8207375" cy="11525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92A5D2-212F-4082-A5A2-C5DC9B807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8207375" cy="1152525"/>
          </a:xfrm>
          <a:solidFill>
            <a:srgbClr val="1E3D03">
              <a:alpha val="40000"/>
            </a:srgbClr>
          </a:solidFill>
        </p:spPr>
        <p:txBody>
          <a:bodyPr anchor="ctr">
            <a:normAutofit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  <a:latin typeface="Verdana Pro Cond Semibold" panose="020B070603050404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Bioplyn &amp; legislativa 2021</a:t>
            </a:r>
            <a:br>
              <a:rPr lang="cs-CZ" sz="400" dirty="0">
                <a:solidFill>
                  <a:schemeClr val="bg1"/>
                </a:solidFill>
                <a:latin typeface="Verdana Pro Cond Semibold" panose="020B070603050404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800" dirty="0">
                <a:solidFill>
                  <a:schemeClr val="bg1"/>
                </a:solidFill>
                <a:latin typeface="Verdana Pro Cond Semibold" panose="020B070603050404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tradiční konference CZ Biom  25. května ONLINE!</a:t>
            </a:r>
            <a:br>
              <a:rPr lang="cs-CZ" sz="2400" dirty="0">
                <a:solidFill>
                  <a:schemeClr val="bg1"/>
                </a:solidFill>
                <a:latin typeface="Verdana Pro Cond Semibold" panose="020B070603050404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400" dirty="0">
              <a:solidFill>
                <a:schemeClr val="bg1"/>
              </a:solidFill>
              <a:latin typeface="Verdana Pro Cond Semibold" panose="020B070603050404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DE28D7-3DAF-4B9B-A104-D6EF7C80E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73" y="248552"/>
            <a:ext cx="1863847" cy="6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72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15</Words>
  <Application>Microsoft Office PowerPoint</Application>
  <PresentationFormat>Vlastní</PresentationFormat>
  <Paragraphs>1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Verdana Pro Cond Semibold</vt:lpstr>
      <vt:lpstr>Motiv Office</vt:lpstr>
      <vt:lpstr>Bioplyn &amp; legislativa 2021 tradiční konference CZ Biom  25. května ONLINE!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Bioplyn</dc:title>
  <dc:creator>julie.jer@seznam.cz</dc:creator>
  <cp:lastModifiedBy>julie.jer@seznam.cz</cp:lastModifiedBy>
  <cp:revision>11</cp:revision>
  <dcterms:created xsi:type="dcterms:W3CDTF">2021-05-05T17:42:10Z</dcterms:created>
  <dcterms:modified xsi:type="dcterms:W3CDTF">2021-05-06T07:27:45Z</dcterms:modified>
</cp:coreProperties>
</file>